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62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1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464" autoAdjust="0"/>
  </p:normalViewPr>
  <p:slideViewPr>
    <p:cSldViewPr snapToGrid="0">
      <p:cViewPr varScale="1">
        <p:scale>
          <a:sx n="90" d="100"/>
          <a:sy n="90" d="100"/>
        </p:scale>
        <p:origin x="-96" y="-640"/>
      </p:cViewPr>
      <p:guideLst>
        <p:guide orient="horz"/>
        <p:guide pos="1912"/>
      </p:guideLst>
    </p:cSldViewPr>
  </p:slideViewPr>
  <p:outlineViewPr>
    <p:cViewPr>
      <p:scale>
        <a:sx n="33" d="100"/>
        <a:sy n="33" d="100"/>
      </p:scale>
      <p:origin x="0" y="6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F944-3588-4818-A96A-91C9E4748A2A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227B-2E3E-4273-93F9-A2E5FEC0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4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190500"/>
            <a:ext cx="8713465" cy="489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940267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514600"/>
            <a:ext cx="7747000" cy="8128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82340" y="167640"/>
            <a:ext cx="2125980" cy="73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360976"/>
            <a:ext cx="10034016" cy="74335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7" y="4693417"/>
            <a:ext cx="634845" cy="19681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0" y="3663828"/>
            <a:ext cx="2080291" cy="1444595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4042138"/>
            <a:ext cx="987056" cy="78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5" y="3841306"/>
            <a:ext cx="275507" cy="532574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5" y="4794764"/>
            <a:ext cx="386047" cy="213804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82310" y="4056284"/>
            <a:ext cx="443623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1" y="4373880"/>
            <a:ext cx="672857" cy="5594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4842611"/>
            <a:ext cx="6399830" cy="274637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624013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207001"/>
            <a:ext cx="6172200" cy="40919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271463"/>
            <a:ext cx="1840495" cy="1455737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437203"/>
            <a:ext cx="908570" cy="503193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317501" y="2559169"/>
            <a:ext cx="596900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1953688"/>
            <a:ext cx="1101550" cy="915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3401066"/>
            <a:ext cx="596838" cy="596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3603563"/>
            <a:ext cx="252342" cy="48779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4113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9372" y="4858377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23559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5" y="4958255"/>
            <a:ext cx="8014247" cy="15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447" y="1858987"/>
            <a:ext cx="7747000" cy="377026"/>
          </a:xfrm>
        </p:spPr>
        <p:txBody>
          <a:bodyPr/>
          <a:lstStyle/>
          <a:p>
            <a:r>
              <a:rPr lang="en-US" dirty="0"/>
              <a:t>Windows 10 Module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742" y="2358190"/>
            <a:ext cx="7747000" cy="233910"/>
          </a:xfrm>
        </p:spPr>
        <p:txBody>
          <a:bodyPr/>
          <a:lstStyle/>
          <a:p>
            <a:r>
              <a:rPr lang="en-US" b="1" dirty="0"/>
              <a:t>Managing Windows Devices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View Printer Properties </a:t>
            </a:r>
            <a:r>
              <a:rPr lang="en-US" sz="1200" dirty="0"/>
              <a:t>(Slide 3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913481"/>
            <a:ext cx="8415338" cy="292388"/>
          </a:xfrm>
        </p:spPr>
        <p:txBody>
          <a:bodyPr/>
          <a:lstStyle/>
          <a:p>
            <a:r>
              <a:rPr lang="en-US" dirty="0"/>
              <a:t>Printer options tabs in the printer Properties dialog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" y="1434766"/>
            <a:ext cx="7964906" cy="19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Share a Printer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52503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shared printer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/>
              <a:t>is a printer you share on a network with other network users</a:t>
            </a:r>
          </a:p>
          <a:p>
            <a:r>
              <a:rPr lang="en-US" dirty="0"/>
              <a:t>Printer sharing can be turned on in the Network and Sharing Center window</a:t>
            </a:r>
          </a:p>
          <a:p>
            <a:pPr lvl="1"/>
            <a:r>
              <a:rPr lang="en-US" dirty="0"/>
              <a:t>Access through the Sharing tab in the printer Properties dialog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Share a Printer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1378" y="803099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Advanced sharing settings window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7" y="1153400"/>
            <a:ext cx="5193061" cy="3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Manage Printer and Print Jobs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3167021"/>
          </a:xfrm>
        </p:spPr>
        <p:txBody>
          <a:bodyPr/>
          <a:lstStyle/>
          <a:p>
            <a:r>
              <a:rPr lang="en-US" dirty="0"/>
              <a:t>To check the status of a print job, you can disp</a:t>
            </a:r>
            <a:r>
              <a:rPr lang="en-US" sz="2400" dirty="0"/>
              <a:t>lay</a:t>
            </a:r>
          </a:p>
          <a:p>
            <a:pPr lvl="1"/>
            <a:r>
              <a:rPr lang="en-US" dirty="0"/>
              <a:t>Tiles view </a:t>
            </a:r>
          </a:p>
          <a:p>
            <a:pPr lvl="1"/>
            <a:r>
              <a:rPr lang="en-US" dirty="0"/>
              <a:t>Details pane with a selected device in the Devices and Printers window</a:t>
            </a:r>
          </a:p>
          <a:p>
            <a:r>
              <a:rPr lang="en-US" dirty="0"/>
              <a:t>To manage a print job, open the appropriate printer icon in the Devices and Printers window</a:t>
            </a:r>
          </a:p>
          <a:p>
            <a:r>
              <a:rPr lang="en-US" dirty="0"/>
              <a:t>A </a:t>
            </a:r>
            <a:r>
              <a:rPr lang="en-US" b="1" dirty="0"/>
              <a:t>print queue </a:t>
            </a:r>
            <a:r>
              <a:rPr lang="en-US" dirty="0"/>
              <a:t>is a list of files to be printed</a:t>
            </a:r>
          </a:p>
          <a:p>
            <a:r>
              <a:rPr lang="en-US" dirty="0"/>
              <a:t>You can </a:t>
            </a:r>
            <a:r>
              <a:rPr lang="en-US" b="1" dirty="0"/>
              <a:t>defer</a:t>
            </a:r>
            <a:r>
              <a:rPr lang="en-US" dirty="0"/>
              <a:t>, or halt, the printing process if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1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Manage Printer and Print Jobs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235723"/>
          </a:xfrm>
        </p:spPr>
        <p:txBody>
          <a:bodyPr/>
          <a:lstStyle/>
          <a:p>
            <a:r>
              <a:rPr lang="en-US" b="1" dirty="0"/>
              <a:t>Device Manager</a:t>
            </a:r>
          </a:p>
          <a:p>
            <a:pPr lvl="1"/>
            <a:r>
              <a:rPr lang="en-US" dirty="0"/>
              <a:t>Organizes all hardware devices attached to your computer by hardware types also called hardware classes</a:t>
            </a:r>
          </a:p>
          <a:p>
            <a:pPr lvl="1"/>
            <a:r>
              <a:rPr lang="en-US" dirty="0"/>
              <a:t>Alerts you to potential problems with a specific device</a:t>
            </a:r>
          </a:p>
        </p:txBody>
      </p:sp>
    </p:spTree>
    <p:extLst>
      <p:ext uri="{BB962C8B-B14F-4D97-AF65-F5344CB8AC3E}">
        <p14:creationId xmlns:p14="http://schemas.microsoft.com/office/powerpoint/2010/main" val="360546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Install Hardware Devices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402264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Before you install a hardware device, read the product documentation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If the hardware device comes with an installation disc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/>
              <a:t>Do not use the Windows 10 Add a device Wizard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/>
              <a:t>Instead use the disc and instructions that came with the device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Can connect to the Internet ISP in several ways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DSL (digital subscriber line) </a:t>
            </a:r>
            <a:r>
              <a:rPr lang="en-US" dirty="0"/>
              <a:t>provides a completely digital connection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Cable uses cable television lines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DSL and cable are </a:t>
            </a:r>
            <a:r>
              <a:rPr lang="en-US" b="1" dirty="0"/>
              <a:t>broadband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Use a </a:t>
            </a:r>
            <a:r>
              <a:rPr lang="en-US" b="1" dirty="0"/>
              <a:t>modem</a:t>
            </a:r>
            <a:r>
              <a:rPr lang="en-US" dirty="0"/>
              <a:t> (</a:t>
            </a:r>
            <a:r>
              <a:rPr lang="en-US" b="1" dirty="0"/>
              <a:t>Mo</a:t>
            </a:r>
            <a:r>
              <a:rPr lang="en-US" dirty="0"/>
              <a:t>dulate/</a:t>
            </a:r>
            <a:r>
              <a:rPr lang="en-US" b="1" dirty="0"/>
              <a:t>Dem</a:t>
            </a:r>
            <a:r>
              <a:rPr lang="en-US" dirty="0"/>
              <a:t>odulate)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2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Remove Hardware Devices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713050"/>
          </a:xfrm>
        </p:spPr>
        <p:txBody>
          <a:bodyPr/>
          <a:lstStyle/>
          <a:p>
            <a:pPr>
              <a:defRPr/>
            </a:pPr>
            <a:r>
              <a:rPr lang="en-US" dirty="0"/>
              <a:t>Before removing physical hardware, remove the hardware device drivers and related software</a:t>
            </a:r>
          </a:p>
          <a:p>
            <a:pPr lvl="1">
              <a:defRPr/>
            </a:pPr>
            <a:r>
              <a:rPr lang="en-US" dirty="0"/>
              <a:t>Use the Manufacturer’s instructions when available</a:t>
            </a:r>
          </a:p>
          <a:p>
            <a:pPr lvl="1">
              <a:defRPr/>
            </a:pPr>
            <a:r>
              <a:rPr lang="en-US" dirty="0"/>
              <a:t>Use the Remove Device button in the Devices category in the Settings app or Devices and Printers window in Control Panel</a:t>
            </a:r>
          </a:p>
          <a:p>
            <a:pPr>
              <a:defRPr/>
            </a:pPr>
            <a:r>
              <a:rPr lang="en-US" dirty="0"/>
              <a:t>For USB devices, in many cases, you can simply unplug the device when it is not in use</a:t>
            </a:r>
          </a:p>
          <a:p>
            <a:r>
              <a:rPr lang="en-US" dirty="0"/>
              <a:t>Can add a second monitor to system using the Settings app</a:t>
            </a:r>
          </a:p>
        </p:txBody>
      </p:sp>
    </p:spTree>
    <p:extLst>
      <p:ext uri="{BB962C8B-B14F-4D97-AF65-F5344CB8AC3E}">
        <p14:creationId xmlns:p14="http://schemas.microsoft.com/office/powerpoint/2010/main" val="421838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Sync Your Windows 10 Devices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4"/>
            <a:ext cx="8415338" cy="1516898"/>
          </a:xfrm>
        </p:spPr>
        <p:txBody>
          <a:bodyPr/>
          <a:lstStyle/>
          <a:p>
            <a:r>
              <a:rPr lang="en-US" dirty="0"/>
              <a:t>If you have multiple devices, you can sync (short for synchronize) system and app settings so that they are the same</a:t>
            </a:r>
          </a:p>
          <a:p>
            <a:r>
              <a:rPr lang="en-US" dirty="0"/>
              <a:t>You can set up automatic syncing between devices that use the same Microsoft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Sync Your Windows 10 Devices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2573" y="973639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Enabled sync settings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79" y="1266027"/>
            <a:ext cx="5064776" cy="33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923664"/>
            <a:ext cx="8415338" cy="2643801"/>
          </a:xfrm>
        </p:spPr>
        <p:txBody>
          <a:bodyPr/>
          <a:lstStyle/>
          <a:p>
            <a:pPr lvl="1"/>
            <a:r>
              <a:rPr lang="en-US" dirty="0"/>
              <a:t>View Windows devices</a:t>
            </a:r>
          </a:p>
          <a:p>
            <a:pPr lvl="1"/>
            <a:r>
              <a:rPr lang="en-US" dirty="0"/>
              <a:t>Install a printer</a:t>
            </a:r>
          </a:p>
          <a:p>
            <a:pPr lvl="1"/>
            <a:r>
              <a:rPr lang="en-US" dirty="0"/>
              <a:t>View printer properties</a:t>
            </a:r>
          </a:p>
          <a:p>
            <a:pPr lvl="1"/>
            <a:r>
              <a:rPr lang="en-US" dirty="0"/>
              <a:t>Share a printer</a:t>
            </a:r>
          </a:p>
          <a:p>
            <a:pPr lvl="1"/>
            <a:r>
              <a:rPr lang="en-US" dirty="0"/>
              <a:t>Manage printers and print jobs</a:t>
            </a:r>
          </a:p>
          <a:p>
            <a:pPr lvl="1"/>
            <a:r>
              <a:rPr lang="en-US" dirty="0"/>
              <a:t>Install hardware devices</a:t>
            </a:r>
          </a:p>
          <a:p>
            <a:pPr lvl="1"/>
            <a:r>
              <a:rPr lang="en-US" dirty="0"/>
              <a:t>Remove hardware devices</a:t>
            </a:r>
          </a:p>
          <a:p>
            <a:pPr lvl="1"/>
            <a:r>
              <a:rPr lang="en-US" dirty="0"/>
              <a:t>Sync your Windows 10 devices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Module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062" y="1037567"/>
            <a:ext cx="8415338" cy="3693319"/>
          </a:xfrm>
        </p:spPr>
        <p:txBody>
          <a:bodyPr/>
          <a:lstStyle/>
          <a:p>
            <a:pPr>
              <a:defRPr/>
            </a:pPr>
            <a:r>
              <a:rPr lang="en-US" dirty="0"/>
              <a:t>Windows uses plug-and-play technology for hardware, making it easy to install and uninstall devices quickly</a:t>
            </a:r>
          </a:p>
          <a:p>
            <a:pPr>
              <a:defRPr/>
            </a:pPr>
            <a:r>
              <a:rPr lang="en-US" dirty="0"/>
              <a:t>A </a:t>
            </a:r>
            <a:r>
              <a:rPr lang="en-US" b="1" dirty="0"/>
              <a:t>device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/>
              <a:t>is physical hardware that you plug into and that is controlled by your system</a:t>
            </a:r>
          </a:p>
          <a:p>
            <a:r>
              <a:rPr lang="en-US" dirty="0"/>
              <a:t>With </a:t>
            </a:r>
            <a:r>
              <a:rPr lang="en-US" b="1" dirty="0"/>
              <a:t>plug-and-play</a:t>
            </a:r>
            <a:r>
              <a:rPr lang="en-US" dirty="0"/>
              <a:t> support, Windows configures the plugged in device</a:t>
            </a:r>
          </a:p>
          <a:p>
            <a:r>
              <a:rPr lang="en-US" dirty="0"/>
              <a:t>A </a:t>
            </a:r>
            <a:r>
              <a:rPr lang="en-US" b="1" dirty="0"/>
              <a:t>driver</a:t>
            </a:r>
            <a:r>
              <a:rPr lang="en-US" dirty="0"/>
              <a:t> allows the hardware to communicate with Windows and other software</a:t>
            </a:r>
          </a:p>
          <a:p>
            <a:r>
              <a:rPr lang="en-US" b="1" dirty="0"/>
              <a:t>USB</a:t>
            </a:r>
            <a:r>
              <a:rPr lang="en-US" dirty="0"/>
              <a:t> is an external hardware interface that can connect up to 127 peripheral devices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Windows Devices </a:t>
            </a:r>
            <a:r>
              <a:rPr lang="en-US" sz="1200" dirty="0"/>
              <a:t>(Slide 1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062" y="919531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Viewing devices in the Settings app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View Windows Devices </a:t>
            </a:r>
            <a:r>
              <a:rPr lang="en-US" sz="1200" dirty="0"/>
              <a:t>(Slide 2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1" y="1211919"/>
            <a:ext cx="6124868" cy="34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918857"/>
            <a:ext cx="8415338" cy="1525033"/>
          </a:xfrm>
        </p:spPr>
        <p:txBody>
          <a:bodyPr/>
          <a:lstStyle/>
          <a:p>
            <a:r>
              <a:rPr lang="en-US" b="1" dirty="0"/>
              <a:t>Hot-pluggabl</a:t>
            </a:r>
            <a:r>
              <a:rPr lang="en-US" dirty="0"/>
              <a:t>e or </a:t>
            </a:r>
            <a:r>
              <a:rPr lang="en-US" b="1" dirty="0"/>
              <a:t>hot-swappabl</a:t>
            </a:r>
            <a:r>
              <a:rPr lang="en-US" dirty="0"/>
              <a:t>e devices</a:t>
            </a:r>
          </a:p>
          <a:p>
            <a:pPr lvl="1"/>
            <a:r>
              <a:rPr lang="en-US" dirty="0"/>
              <a:t>Don’t need to turn off computer first</a:t>
            </a:r>
          </a:p>
          <a:p>
            <a:r>
              <a:rPr lang="en-US" b="1" dirty="0"/>
              <a:t>Legacy</a:t>
            </a:r>
            <a:r>
              <a:rPr lang="en-US" dirty="0"/>
              <a:t> devices are devices that are no longer compatible with system</a:t>
            </a:r>
          </a:p>
          <a:p>
            <a:r>
              <a:rPr lang="en-US" dirty="0"/>
              <a:t>Common computer 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View Windows Devices </a:t>
            </a:r>
            <a:r>
              <a:rPr lang="en-US" sz="1200" dirty="0"/>
              <a:t>(Slide 3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670437"/>
            <a:ext cx="7435516" cy="13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Install a Printer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913481"/>
            <a:ext cx="8415338" cy="2662267"/>
          </a:xfrm>
        </p:spPr>
        <p:txBody>
          <a:bodyPr/>
          <a:lstStyle/>
          <a:p>
            <a:r>
              <a:rPr lang="en-US" dirty="0"/>
              <a:t>To install a printer, simply attach the printer cable to the appropriate connector and plug in the power cord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b="1" dirty="0"/>
              <a:t>local printer </a:t>
            </a:r>
            <a:r>
              <a:rPr lang="en-US" dirty="0"/>
              <a:t>is a printer directly connected to your computer</a:t>
            </a:r>
          </a:p>
          <a:p>
            <a:pPr>
              <a:defRPr/>
            </a:pPr>
            <a:r>
              <a:rPr lang="en-US" dirty="0"/>
              <a:t>A </a:t>
            </a:r>
            <a:r>
              <a:rPr lang="en-US" b="1" dirty="0"/>
              <a:t>network, wireless, </a:t>
            </a:r>
            <a:r>
              <a:rPr lang="en-US" dirty="0"/>
              <a:t>or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b="1" dirty="0"/>
              <a:t>Bluetooth printer </a:t>
            </a:r>
            <a:r>
              <a:rPr lang="en-US" dirty="0"/>
              <a:t>is connected to either a wired or wireless network</a:t>
            </a:r>
          </a:p>
          <a:p>
            <a:pPr>
              <a:defRPr/>
            </a:pPr>
            <a:r>
              <a:rPr lang="en-US" b="1" dirty="0"/>
              <a:t>Bluetooth </a:t>
            </a:r>
            <a:r>
              <a:rPr lang="en-US" dirty="0"/>
              <a:t>is a wireless short-range radio connection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4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Install a Printer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913481"/>
            <a:ext cx="8415338" cy="3701013"/>
          </a:xfrm>
        </p:spPr>
        <p:txBody>
          <a:bodyPr/>
          <a:lstStyle/>
          <a:p>
            <a:r>
              <a:rPr lang="en-US" b="1" dirty="0"/>
              <a:t>Inkje</a:t>
            </a:r>
            <a:r>
              <a:rPr lang="en-US" dirty="0"/>
              <a:t>t printer</a:t>
            </a:r>
          </a:p>
          <a:p>
            <a:pPr lvl="1"/>
            <a:r>
              <a:rPr lang="en-US" dirty="0"/>
              <a:t>Sprays ionized ink at a sheet of paper</a:t>
            </a:r>
          </a:p>
          <a:p>
            <a:r>
              <a:rPr lang="en-US" b="1" dirty="0"/>
              <a:t>Laser</a:t>
            </a:r>
            <a:r>
              <a:rPr lang="en-US" dirty="0"/>
              <a:t> printer</a:t>
            </a:r>
          </a:p>
          <a:p>
            <a:pPr lvl="1"/>
            <a:r>
              <a:rPr lang="en-US" dirty="0"/>
              <a:t>Uses a laser beam to produce an image on a drum, which is rolled through toner and transferred to paper using heat and pressure</a:t>
            </a:r>
          </a:p>
          <a:p>
            <a:r>
              <a:rPr lang="en-US" b="1" dirty="0"/>
              <a:t>Printer resolution</a:t>
            </a:r>
          </a:p>
          <a:p>
            <a:pPr lvl="1"/>
            <a:r>
              <a:rPr lang="en-US" dirty="0"/>
              <a:t>Sharpness or clarity of printed page</a:t>
            </a:r>
          </a:p>
          <a:p>
            <a:pPr lvl="1"/>
            <a:r>
              <a:rPr lang="en-US" dirty="0"/>
              <a:t>Measured in number of dots per inch (dpi)</a:t>
            </a:r>
          </a:p>
          <a:p>
            <a:r>
              <a:rPr lang="en-US" dirty="0"/>
              <a:t>Printer speed</a:t>
            </a:r>
          </a:p>
          <a:p>
            <a:pPr lvl="1"/>
            <a:r>
              <a:rPr lang="en-US" dirty="0"/>
              <a:t>Measured in pages per minute (ppm)</a:t>
            </a:r>
          </a:p>
        </p:txBody>
      </p:sp>
    </p:spTree>
    <p:extLst>
      <p:ext uri="{BB962C8B-B14F-4D97-AF65-F5344CB8AC3E}">
        <p14:creationId xmlns:p14="http://schemas.microsoft.com/office/powerpoint/2010/main" val="10504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View Printer Properties </a:t>
            </a:r>
            <a:r>
              <a:rPr lang="en-US" sz="1200" dirty="0"/>
              <a:t>(Slide 1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913481"/>
            <a:ext cx="8415338" cy="2508379"/>
          </a:xfrm>
        </p:spPr>
        <p:txBody>
          <a:bodyPr/>
          <a:lstStyle/>
          <a:p>
            <a:r>
              <a:rPr lang="en-US" dirty="0"/>
              <a:t>Access installed printers and view their properties from the Devices and Printers window </a:t>
            </a:r>
          </a:p>
          <a:p>
            <a:r>
              <a:rPr lang="en-US" dirty="0"/>
              <a:t>You can view printer properties to get information about a printer’s computer connection and settings</a:t>
            </a:r>
          </a:p>
          <a:p>
            <a:r>
              <a:rPr lang="en-US" b="1" dirty="0"/>
              <a:t>Spooling</a:t>
            </a:r>
            <a:r>
              <a:rPr lang="en-US" dirty="0"/>
              <a:t>, or </a:t>
            </a:r>
            <a:r>
              <a:rPr lang="en-US" b="1" dirty="0"/>
              <a:t>background printing</a:t>
            </a:r>
            <a:r>
              <a:rPr lang="en-US" dirty="0"/>
              <a:t>, is the process of storing a temporary copy of a file on the hard disk and then sending the file to the print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View Printer Properties </a:t>
            </a:r>
            <a:r>
              <a:rPr lang="en-US" sz="1200" dirty="0"/>
              <a:t>(Slide 2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837378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Properties dialog box with the General tab displayed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49" y="1129766"/>
            <a:ext cx="3056976" cy="35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C6F02-0A6E-44AC-ADCA-0316485B7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EB1CD8-B777-471F-BC9C-EF0BFF5A30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1B63B1-DD9B-456D-8A4C-AEA4937E9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1700</Words>
  <Application>Microsoft Macintosh PowerPoint</Application>
  <PresentationFormat>On-screen Show (16:9)</PresentationFormat>
  <Paragraphs>106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Windows 10 Module 8</vt:lpstr>
      <vt:lpstr>Module Objectives</vt:lpstr>
      <vt:lpstr>View Windows Devices (Slide 1 of 3)</vt:lpstr>
      <vt:lpstr>View Windows Devices (Slide 2 of 3)</vt:lpstr>
      <vt:lpstr>View Windows Devices (Slide 3 of 3)</vt:lpstr>
      <vt:lpstr>Install a Printer (Slide 1 of 2)</vt:lpstr>
      <vt:lpstr>Install a Printer (Slide 2 of 2)</vt:lpstr>
      <vt:lpstr>View Printer Properties (Slide 1 of 3)</vt:lpstr>
      <vt:lpstr>View Printer Properties (Slide 2 of 3)</vt:lpstr>
      <vt:lpstr>View Printer Properties (Slide 3 of 3)</vt:lpstr>
      <vt:lpstr>Share a Printer (Slide 1 of 2)</vt:lpstr>
      <vt:lpstr>Share a Printer (Slide 2 of 2)</vt:lpstr>
      <vt:lpstr>Manage Printer and Print Jobs (Slide 1 of 2)</vt:lpstr>
      <vt:lpstr>Manage Printer and Print Jobs (Slide 2 of 2)</vt:lpstr>
      <vt:lpstr>Install Hardware Devices</vt:lpstr>
      <vt:lpstr>Remove Hardware Devices</vt:lpstr>
      <vt:lpstr>Sync Your Windows 10 Devices (Slide 1 of 2)</vt:lpstr>
      <vt:lpstr>Sync Your Windows 10 Devices (Slide 2 of 2)</vt:lpstr>
    </vt:vector>
  </TitlesOfParts>
  <Company>Ruder Finn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Ron Watson</cp:lastModifiedBy>
  <cp:revision>98</cp:revision>
  <dcterms:created xsi:type="dcterms:W3CDTF">2014-09-17T20:41:57Z</dcterms:created>
  <dcterms:modified xsi:type="dcterms:W3CDTF">2016-07-19T16:40:04Z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  <property fmtid="{D5CDD505-2E9C-101B-9397-08002B2CF9AE}" pid="3" name="_NewReviewCycle">
    <vt:lpwstr/>
  </property>
</Properties>
</file>